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2" r:id="rId4"/>
    <p:sldId id="261" r:id="rId5"/>
    <p:sldId id="257" r:id="rId6"/>
    <p:sldId id="258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0" autoAdjust="0"/>
    <p:restoredTop sz="94660"/>
  </p:normalViewPr>
  <p:slideViewPr>
    <p:cSldViewPr snapToGrid="0">
      <p:cViewPr varScale="1">
        <p:scale>
          <a:sx n="98" d="100"/>
          <a:sy n="98" d="100"/>
        </p:scale>
        <p:origin x="55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10/3/20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10/3/20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10/3/20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10/3/20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10/3/20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6BD39-F6B4-4597-A10C-E5678943BB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Best Practices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9FD221-E475-4629-90E7-514AB63099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 err="1"/>
              <a:t>Ashored</a:t>
            </a:r>
            <a:r>
              <a:rPr lang="en-US" sz="3200" dirty="0"/>
              <a:t> Mini Investment Memo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3076391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24CB4-A427-4860-B413-04FD8BFDC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Company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535369-8275-461E-BEF0-5A6F450FB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840815"/>
            <a:ext cx="9206917" cy="2089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001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24A01-A329-4FE2-8E39-A7C775A98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Industry – Competitors and Suppliers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9C2DDA-6CD5-4A25-9299-BE357B38C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125" y="1803545"/>
            <a:ext cx="9085160" cy="2575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851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D2F88-5E7F-431D-A5D0-233A165D8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- Customers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2164A2-D18A-4F85-9262-0CB908323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842432"/>
            <a:ext cx="7429500" cy="1143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6E3501D-9CAD-4C8D-B277-36A9AC7F4D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0175" y="3429000"/>
            <a:ext cx="7400925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449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D9197FB-BDE3-41D3-B3F6-6281A7BC7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Entrepreneurial Team – Management Team – Co-founders</a:t>
            </a: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B57EDE-CA4E-4EDC-A99C-64FC9EF1E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0071" y="2424417"/>
            <a:ext cx="9708055" cy="161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263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CAFD3-77D1-4DB1-A3ED-2D565F39A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F31CFC-0C29-49D4-9B50-64BC31B259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2410" y="1924705"/>
            <a:ext cx="9485162" cy="215234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1CDAB10-164C-4C73-A916-2C781CFD10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2410" y="4894714"/>
            <a:ext cx="8997193" cy="1567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629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28F37-7246-4133-A218-511C083BB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0A46D3-ACDC-4356-9CB3-E811F9A546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906" y="1836499"/>
            <a:ext cx="8883942" cy="455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626107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43</TotalTime>
  <Words>24</Words>
  <Application>Microsoft Macintosh PowerPoint</Application>
  <PresentationFormat>Widescreen</PresentationFormat>
  <Paragraphs>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Franklin Gothic Book</vt:lpstr>
      <vt:lpstr>Crop</vt:lpstr>
      <vt:lpstr>Best Practices</vt:lpstr>
      <vt:lpstr>Company</vt:lpstr>
      <vt:lpstr>Industry – Competitors and Suppliers</vt:lpstr>
      <vt:lpstr>Market - Customers</vt:lpstr>
      <vt:lpstr>Entrepreneurial Team – Management Team – Co-founders</vt:lpstr>
      <vt:lpstr>Conclusion</vt:lpstr>
      <vt:lpstr>References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Best Practices</dc:title>
  <dc:creator>Ellen Farrell</dc:creator>
  <cp:lastModifiedBy>yousof shehab</cp:lastModifiedBy>
  <cp:revision>4</cp:revision>
  <dcterms:created xsi:type="dcterms:W3CDTF">2019-10-10T13:11:00Z</dcterms:created>
  <dcterms:modified xsi:type="dcterms:W3CDTF">2020-10-03T14:07:34Z</dcterms:modified>
</cp:coreProperties>
</file>